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7"/>
  </p:notesMasterIdLst>
  <p:handoutMasterIdLst>
    <p:handoutMasterId r:id="rId18"/>
  </p:handoutMasterIdLst>
  <p:sldIdLst>
    <p:sldId id="283" r:id="rId2"/>
    <p:sldId id="269" r:id="rId3"/>
    <p:sldId id="274" r:id="rId4"/>
    <p:sldId id="273" r:id="rId5"/>
    <p:sldId id="272" r:id="rId6"/>
    <p:sldId id="271" r:id="rId7"/>
    <p:sldId id="277" r:id="rId8"/>
    <p:sldId id="276" r:id="rId9"/>
    <p:sldId id="275" r:id="rId10"/>
    <p:sldId id="281" r:id="rId11"/>
    <p:sldId id="270" r:id="rId12"/>
    <p:sldId id="280" r:id="rId13"/>
    <p:sldId id="279" r:id="rId14"/>
    <p:sldId id="278" r:id="rId15"/>
    <p:sldId id="282" r:id="rId1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96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8/30/2020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r">
              <a:defRPr sz="1200"/>
            </a:lvl1pPr>
          </a:lstStyle>
          <a:p>
            <a:fld id="{416F8D69-E13E-470F-8251-C72CB6BF217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/>
          <a:lstStyle>
            <a:lvl1pPr algn="r">
              <a:defRPr sz="1200"/>
            </a:lvl1pPr>
          </a:lstStyle>
          <a:p>
            <a:r>
              <a:rPr lang="en-US"/>
              <a:t>8/30/2020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6913"/>
            <a:ext cx="4652963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3" tIns="46737" rIns="93473" bIns="467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73" tIns="46737" rIns="93473" bIns="467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73" tIns="46737" rIns="93473" bIns="46737" rtlCol="0" anchor="b"/>
          <a:lstStyle>
            <a:lvl1pPr algn="r">
              <a:defRPr sz="1200"/>
            </a:lvl1pPr>
          </a:lstStyle>
          <a:p>
            <a:fld id="{76BB7ED4-4241-4CD0-9CF2-216D27F8C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AE2CBA-52D7-47E4-A534-C15D30491D8E}" type="datetime1">
              <a:rPr lang="en-US" smtClean="0"/>
              <a:t>8/29/2020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E833-7040-4924-9DAC-D758CB72A250}" type="datetime1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AFD4-9FD7-4202-B402-C7C1AD69F1F9}" type="datetime1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9F3C-2B22-442C-B0BA-367733AA7C6F}" type="datetime1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2716-E975-478A-B0EF-B4401B9BBB05}" type="datetime1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3A64-088B-416C-ADD2-4CDC0A39898A}" type="datetime1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BD51-CEB7-42D0-AD99-57FCB8E4F138}" type="datetime1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3B94-03E3-42EF-A21A-6B825EC1B2D5}" type="datetime1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DA01-8D76-4913-A815-C7E76BD98065}" type="datetime1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F0DAE5E-50D6-45EB-B32A-13D88893C33C}" type="datetime1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141658-EB1D-4A43-A2D4-A5A7FF81743B}" type="datetime1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9E52F38-6A8E-4288-B59C-5436DFDC4DEF}" type="datetime1">
              <a:rPr lang="en-US" smtClean="0"/>
              <a:t>8/29/2020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3C2121-C70D-464D-BF18-2BF04B847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82033"/>
            <a:ext cx="7772400" cy="120032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“Rescue The Perishing”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(Part 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C2121-C70D-464D-BF18-2BF04B8471B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711395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375009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Verse 4</a:t>
            </a:r>
          </a:p>
          <a:p>
            <a:pPr algn="ctr">
              <a:buNone/>
            </a:pPr>
            <a:r>
              <a:rPr lang="en-US" i="1" baseline="0" dirty="0"/>
              <a:t>“Rescue the perishing, Duty demands it;</a:t>
            </a:r>
          </a:p>
          <a:p>
            <a:pPr algn="ctr">
              <a:buNone/>
            </a:pPr>
            <a:r>
              <a:rPr lang="en-US" i="1" baseline="0" dirty="0"/>
              <a:t>Strength for thy labor the Lord will provide.</a:t>
            </a:r>
          </a:p>
          <a:p>
            <a:pPr algn="ctr">
              <a:buNone/>
            </a:pPr>
            <a:r>
              <a:rPr lang="en-US" i="1" baseline="0" dirty="0"/>
              <a:t>Back to the narrow way, patiently win them</a:t>
            </a:r>
          </a:p>
          <a:p>
            <a:pPr algn="ctr">
              <a:buNone/>
            </a:pPr>
            <a:r>
              <a:rPr lang="en-US" i="1" baseline="0" dirty="0"/>
              <a:t>Tell the poor wanderer, a Savior has died.”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375009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“Rescue the perishing, Duty demands it;”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Matthew 28:19; Mk. 16:15 Great commission.</a:t>
            </a:r>
          </a:p>
          <a:p>
            <a:pPr>
              <a:buNone/>
            </a:pPr>
            <a:r>
              <a:rPr lang="en-US" baseline="0" dirty="0"/>
              <a:t>1 Corinthians 3:5-8 Our job is to preach.</a:t>
            </a:r>
          </a:p>
          <a:p>
            <a:pPr>
              <a:buNone/>
            </a:pPr>
            <a:r>
              <a:rPr lang="en-US" dirty="0"/>
              <a:t>Ezekiel 3:16 Ezekiel’s preaching.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1908215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“Strength for thy labor the Lord will provide.</a:t>
            </a:r>
            <a:r>
              <a:rPr lang="en-US" i="1" dirty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Ephesians 6:19 Paul asked for prayers.</a:t>
            </a:r>
          </a:p>
          <a:p>
            <a:pPr>
              <a:buNone/>
            </a:pPr>
            <a:r>
              <a:rPr lang="en-US" dirty="0"/>
              <a:t>1 Peter 5:8-10 The Lord will provide.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2323713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“Back to the narrow way, patiently win them”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Matthew 7:13-14 Lead to the narrow way.</a:t>
            </a:r>
          </a:p>
          <a:p>
            <a:pPr>
              <a:buNone/>
            </a:pPr>
            <a:r>
              <a:rPr lang="en-US" baseline="0" dirty="0"/>
              <a:t>Galatians</a:t>
            </a:r>
            <a:r>
              <a:rPr lang="en-US" dirty="0"/>
              <a:t> 6:9 Patience necessary. Rewarded. Romans 2:7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3257302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“Tell the poor wanderer, a Savior has died.”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1 Corinthians 15:1-4 Preach the gospel.</a:t>
            </a:r>
          </a:p>
          <a:p>
            <a:pPr>
              <a:buNone/>
            </a:pPr>
            <a:r>
              <a:rPr lang="en-US" baseline="0" dirty="0"/>
              <a:t>Romans 3:23-26 Man needs a Savior.</a:t>
            </a:r>
          </a:p>
          <a:p>
            <a:pPr>
              <a:buNone/>
            </a:pPr>
            <a:r>
              <a:rPr lang="en-US" dirty="0"/>
              <a:t>Acts 2:36; 3:13; 4:8-12; 5:30 Peter preached a resurrected Savior.</a:t>
            </a:r>
          </a:p>
          <a:p>
            <a:pPr>
              <a:buNone/>
            </a:pPr>
            <a:r>
              <a:rPr lang="en-US" baseline="0" dirty="0"/>
              <a:t>Acts</a:t>
            </a:r>
            <a:r>
              <a:rPr lang="en-US" dirty="0"/>
              <a:t> 8:35 Philip preached a Savior.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80104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Are You Perishing?</a:t>
            </a:r>
          </a:p>
          <a:p>
            <a:pPr>
              <a:buNone/>
            </a:pPr>
            <a:r>
              <a:rPr lang="en-US" dirty="0"/>
              <a:t>	John 8:24 Believe or perish.</a:t>
            </a:r>
          </a:p>
          <a:p>
            <a:pPr>
              <a:buNone/>
            </a:pPr>
            <a:r>
              <a:rPr lang="en-US" dirty="0"/>
              <a:t>	Luke 13:3 Repent or perish.</a:t>
            </a:r>
          </a:p>
          <a:p>
            <a:pPr>
              <a:buNone/>
            </a:pPr>
            <a:r>
              <a:rPr lang="en-US" dirty="0"/>
              <a:t>	Romans 10:9-10 Confess unto salvation.</a:t>
            </a:r>
          </a:p>
          <a:p>
            <a:pPr>
              <a:buNone/>
            </a:pPr>
            <a:r>
              <a:rPr lang="en-US" dirty="0"/>
              <a:t>	Acts 2:38 Be baptized for remission of sins.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Are you a Christian who is perishing?</a:t>
            </a:r>
            <a:br>
              <a:rPr lang="en-US" b="1" dirty="0"/>
            </a:br>
            <a:r>
              <a:rPr lang="en-US" dirty="0"/>
              <a:t>Acts 8:20ff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27" y="1600200"/>
            <a:ext cx="8686800" cy="2375009"/>
          </a:xfr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dirty="0"/>
              <a:t>Verse 2</a:t>
            </a:r>
          </a:p>
          <a:p>
            <a:pPr algn="ctr">
              <a:buNone/>
            </a:pPr>
            <a:r>
              <a:rPr lang="en-US" i="1" baseline="0" dirty="0"/>
              <a:t>“Tho’ they are slighting Him, still He is waiting,</a:t>
            </a:r>
          </a:p>
          <a:p>
            <a:pPr algn="ctr">
              <a:buNone/>
            </a:pPr>
            <a:r>
              <a:rPr lang="en-US" i="1" baseline="0" dirty="0"/>
              <a:t>Waiting the wandering child gone astray.</a:t>
            </a:r>
          </a:p>
          <a:p>
            <a:pPr algn="ctr">
              <a:buNone/>
            </a:pPr>
            <a:r>
              <a:rPr lang="en-US" i="1" baseline="0" dirty="0"/>
              <a:t>Plead with them earnestly; Plead with them gently:</a:t>
            </a:r>
          </a:p>
          <a:p>
            <a:pPr algn="ctr">
              <a:buNone/>
            </a:pPr>
            <a:r>
              <a:rPr lang="en-US" i="1" baseline="0" dirty="0"/>
              <a:t>He will forgive if they trust and obey.”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3724096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“Tho’ they are slighting Him, still He is waiting,</a:t>
            </a:r>
          </a:p>
          <a:p>
            <a:pPr algn="ctr">
              <a:buNone/>
            </a:pPr>
            <a:r>
              <a:rPr lang="en-US" i="1" baseline="0" dirty="0"/>
              <a:t>Waiting the wandering child gone astray.”</a:t>
            </a:r>
            <a:endParaRPr lang="en-US" i="1" dirty="0"/>
          </a:p>
          <a:p>
            <a:pPr>
              <a:buNone/>
            </a:pPr>
            <a:endParaRPr lang="en-US" baseline="0" dirty="0"/>
          </a:p>
          <a:p>
            <a:pPr>
              <a:buNone/>
            </a:pPr>
            <a:r>
              <a:rPr lang="en-US" baseline="0" dirty="0"/>
              <a:t>John 1:11 His</a:t>
            </a:r>
            <a:r>
              <a:rPr lang="en-US" dirty="0"/>
              <a:t> own received him not.</a:t>
            </a:r>
          </a:p>
          <a:p>
            <a:pPr>
              <a:buNone/>
            </a:pPr>
            <a:r>
              <a:rPr lang="en-US" baseline="0" dirty="0"/>
              <a:t>John</a:t>
            </a:r>
            <a:r>
              <a:rPr lang="en-US" dirty="0"/>
              <a:t> 5:39-40 Would not come to have life.</a:t>
            </a:r>
          </a:p>
          <a:p>
            <a:pPr>
              <a:buNone/>
            </a:pPr>
            <a:r>
              <a:rPr lang="en-US" dirty="0"/>
              <a:t>Luke 23:34 Offered forgiveness to those who crucified Him.</a:t>
            </a:r>
          </a:p>
          <a:p>
            <a:pPr>
              <a:buNone/>
            </a:pPr>
            <a:r>
              <a:rPr lang="en-US" dirty="0"/>
              <a:t>Luke 15 Illustrates his desire to receive sinners.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4555093"/>
          </a:xfr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i="1" baseline="0" dirty="0"/>
              <a:t>“Plead with them earnestly; Plead with them gently:”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aseline="0" dirty="0"/>
              <a:t>“Plead</a:t>
            </a:r>
            <a:r>
              <a:rPr lang="en-US" dirty="0"/>
              <a:t> earnestly” – Compel by use of persuasion and entreaty. “Gently”</a:t>
            </a:r>
          </a:p>
          <a:p>
            <a:pPr>
              <a:buNone/>
            </a:pPr>
            <a:endParaRPr lang="en-US" i="1" baseline="0" dirty="0"/>
          </a:p>
          <a:p>
            <a:pPr>
              <a:buNone/>
            </a:pPr>
            <a:r>
              <a:rPr lang="en-US" baseline="0" dirty="0"/>
              <a:t>Luke</a:t>
            </a:r>
            <a:r>
              <a:rPr lang="en-US" dirty="0"/>
              <a:t> 14:23, </a:t>
            </a:r>
            <a:r>
              <a:rPr lang="en-US" i="1" dirty="0"/>
              <a:t>“Constrain them to come in …”</a:t>
            </a:r>
          </a:p>
          <a:p>
            <a:pPr>
              <a:buNone/>
            </a:pPr>
            <a:r>
              <a:rPr lang="en-US" baseline="0" dirty="0"/>
              <a:t>2 Corinthians 5:11 We persuade men …</a:t>
            </a:r>
          </a:p>
          <a:p>
            <a:pPr>
              <a:buNone/>
            </a:pPr>
            <a:r>
              <a:rPr lang="en-US" dirty="0"/>
              <a:t>Ephesians 4:15, </a:t>
            </a:r>
            <a:r>
              <a:rPr lang="en-US" i="1" dirty="0"/>
              <a:t>“Speak the truth in love” </a:t>
            </a:r>
            <a:r>
              <a:rPr lang="en-US" dirty="0"/>
              <a:t>(cf. 2 Timothy 4:2; Acts 13:9; Philemon); </a:t>
            </a:r>
            <a:r>
              <a:rPr lang="en-US" baseline="0" dirty="0"/>
              <a:t>Galatians</a:t>
            </a:r>
            <a:r>
              <a:rPr lang="en-US" dirty="0"/>
              <a:t> 6:1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739211"/>
          </a:xfr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i="1" baseline="0" dirty="0"/>
              <a:t>“He will forgive if they trust and obey.”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Hebrews 5:8-9 Author of eternal salvation </a:t>
            </a:r>
            <a:r>
              <a:rPr lang="en-US" i="1" dirty="0"/>
              <a:t>“to all that obey Him.”</a:t>
            </a:r>
          </a:p>
          <a:p>
            <a:pPr>
              <a:buNone/>
            </a:pPr>
            <a:r>
              <a:rPr lang="en-US" dirty="0"/>
              <a:t>Romans 6:16ff Obedience necessary.</a:t>
            </a:r>
            <a:br>
              <a:rPr lang="en-US" dirty="0"/>
            </a:br>
            <a:r>
              <a:rPr lang="en-US" dirty="0"/>
              <a:t>(cf. 2 Thessalonians 1:8)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790508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Verse 3</a:t>
            </a:r>
          </a:p>
          <a:p>
            <a:pPr algn="ctr">
              <a:buNone/>
            </a:pPr>
            <a:r>
              <a:rPr lang="en-US" i="1" baseline="0" dirty="0"/>
              <a:t>“Down in the human heart, crushed by the tempter,</a:t>
            </a:r>
          </a:p>
          <a:p>
            <a:pPr algn="ctr">
              <a:buNone/>
            </a:pPr>
            <a:r>
              <a:rPr lang="en-US" i="1" baseline="0" dirty="0"/>
              <a:t>Feelings lie buried that grace can restore.</a:t>
            </a:r>
          </a:p>
          <a:p>
            <a:pPr algn="ctr">
              <a:buNone/>
            </a:pPr>
            <a:r>
              <a:rPr lang="en-US" i="1" baseline="0" dirty="0"/>
              <a:t>Touched by a loving heart, wakened by kindness,</a:t>
            </a:r>
          </a:p>
          <a:p>
            <a:pPr algn="ctr">
              <a:buNone/>
            </a:pPr>
            <a:r>
              <a:rPr lang="en-US" i="1" baseline="0" dirty="0"/>
              <a:t>Chords that were broken will vibrate once more.”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4139595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“Down in the human heart, crushed by the tempter,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1 Peter 5:8 Satan wants to crush …</a:t>
            </a:r>
          </a:p>
          <a:p>
            <a:pPr>
              <a:buNone/>
            </a:pPr>
            <a:r>
              <a:rPr lang="en-US" baseline="0" dirty="0"/>
              <a:t>John 8:44 Father of liars …</a:t>
            </a:r>
          </a:p>
          <a:p>
            <a:pPr>
              <a:buNone/>
            </a:pPr>
            <a:r>
              <a:rPr lang="en-US" dirty="0"/>
              <a:t>Romans 2:4 Desires to turn from the goodness of God. (cf. Genesis 3:4-5)</a:t>
            </a:r>
          </a:p>
          <a:p>
            <a:pPr>
              <a:buNone/>
            </a:pPr>
            <a:r>
              <a:rPr lang="en-US" baseline="0" dirty="0"/>
              <a:t>Luke</a:t>
            </a:r>
            <a:r>
              <a:rPr lang="en-US" dirty="0"/>
              <a:t> 22:31 Desired to have Peter.</a:t>
            </a:r>
          </a:p>
          <a:p>
            <a:pPr>
              <a:buNone/>
            </a:pPr>
            <a:r>
              <a:rPr lang="en-US" baseline="0" dirty="0"/>
              <a:t>Job</a:t>
            </a:r>
            <a:r>
              <a:rPr lang="en-US" dirty="0"/>
              <a:t> 1:13 Desired to crush Job.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323713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“Feelings lie buried that grace can restore.”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Romans 7:7ff Paul.</a:t>
            </a:r>
          </a:p>
          <a:p>
            <a:pPr>
              <a:buNone/>
            </a:pPr>
            <a:r>
              <a:rPr lang="en-US" dirty="0"/>
              <a:t>Galatians 5:19ff. Satan seeks to bury fruits of the Spirit.</a:t>
            </a:r>
            <a:endParaRPr lang="en-US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60632" cy="2790508"/>
          </a:xfr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i="1" baseline="0" dirty="0"/>
              <a:t>“Touched by a loving heart, wakened by kindness,</a:t>
            </a:r>
          </a:p>
          <a:p>
            <a:pPr algn="ctr">
              <a:buNone/>
            </a:pPr>
            <a:r>
              <a:rPr lang="en-US" i="1" baseline="0" dirty="0"/>
              <a:t>Chords that were broken will vibrate once more.”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1 Timothy 2:12 Saul of Tarsus.</a:t>
            </a:r>
          </a:p>
          <a:p>
            <a:pPr>
              <a:buNone/>
            </a:pPr>
            <a:r>
              <a:rPr lang="en-US" baseline="0" dirty="0"/>
              <a:t>Acts 2:46; 8:8; 8:39; 16:34 Many</a:t>
            </a:r>
            <a:r>
              <a:rPr lang="en-US" dirty="0"/>
              <a:t> went on their way </a:t>
            </a:r>
            <a:r>
              <a:rPr lang="en-US" i="1" dirty="0"/>
              <a:t>“rejoicing.”</a:t>
            </a:r>
            <a:endParaRPr lang="en-US" i="1" baseline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Must Rescue The Perishing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2121-C70D-464D-BF18-2BF04B8471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3155</TotalTime>
  <Words>673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Lucida Sans Unicode</vt:lpstr>
      <vt:lpstr>Verdana</vt:lpstr>
      <vt:lpstr>Wingdings 2</vt:lpstr>
      <vt:lpstr>Wingdings 3</vt:lpstr>
      <vt:lpstr>Theme16</vt:lpstr>
      <vt:lpstr>“Rescue The Perishing” (Part 2)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We Must Rescue The Perishing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Rescue The Perishing (3)</dc:title>
  <dc:creator>Micky Galloway</dc:creator>
  <cp:lastModifiedBy>Richard Lidh</cp:lastModifiedBy>
  <cp:revision>25</cp:revision>
  <cp:lastPrinted>2020-08-30T01:56:28Z</cp:lastPrinted>
  <dcterms:created xsi:type="dcterms:W3CDTF">2012-10-20T20:42:06Z</dcterms:created>
  <dcterms:modified xsi:type="dcterms:W3CDTF">2020-08-30T01:56:36Z</dcterms:modified>
</cp:coreProperties>
</file>